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8" r:id="rId4"/>
    <p:sldId id="290" r:id="rId5"/>
    <p:sldId id="294" r:id="rId6"/>
    <p:sldId id="293" r:id="rId7"/>
    <p:sldId id="295" r:id="rId8"/>
    <p:sldId id="292" r:id="rId9"/>
    <p:sldId id="296" r:id="rId10"/>
    <p:sldId id="297" r:id="rId11"/>
    <p:sldId id="298" r:id="rId12"/>
    <p:sldId id="291" r:id="rId13"/>
    <p:sldId id="300" r:id="rId14"/>
    <p:sldId id="287" r:id="rId15"/>
    <p:sldId id="301" r:id="rId16"/>
    <p:sldId id="303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86" autoAdjust="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07/10/2016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07/10/2016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07/10/2016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07/10/2016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07/10/2016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07/10/2016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07/10/2016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07/10/2016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07/10/2016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07/10/2016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07/10/2016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t>07/10/2016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docid=DROpOlePgW9zyM&amp;tbnid=tLtm2GPgVpjmGM:&amp;ved=0CAUQjRw&amp;url=http://eofdreams.com/party.html&amp;ei=pGAaUt2CBMXt2wWo1IDQBw&amp;bvm=bv.51156542,d.b2I&amp;psig=AFQjCNHO3gnczqn0A3FaIDYP8Z5oDT6AnA&amp;ust=137754677231863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docid=3dG_3JE04WYTXM&amp;tbnid=AyJB4B2nYvA8lM:&amp;ved=0CAUQjRw&amp;url=http://www.idealmagazine.co.uk/holiday-eating-and-workout-tips/&amp;ei=EWEaUrqQAoHF2AXR34GgDA&amp;bvm=bv.51156542,d.b2I&amp;psig=AFQjCNGo-Pb_-fsBSZCnyY4emPKdWZWMMg&amp;ust=137754686896366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imgres?q=A+TEEN+GIRL&amp;hl=es&amp;biw=1280&amp;bih=678&amp;tbm=isch&amp;tbnid=6SAt02V4Y-PDaM:&amp;imgrefurl=http://www.in.gov/cji/3159.htm&amp;docid=L0wN70AGcM4TaM&amp;imgurl=http://www.in.gov/cji/images/Teen_Girl.jpg&amp;w=704&amp;h=1050&amp;ei=VxA4UPKwObSO2QXC_oCYBg&amp;zoom=1&amp;iact=hc&amp;vpx=402&amp;vpy=271&amp;dur=2334&amp;hovh=274&amp;hovw=184&amp;tx=104&amp;ty=123&amp;sig=106263918821427726058&amp;page=1&amp;tbnh=158&amp;tbnw=106&amp;start=0&amp;ndsp=20&amp;ved=1t:429,r:7,s:0,i:8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Talking</a:t>
            </a:r>
            <a:r>
              <a:rPr lang="es-MX" dirty="0" smtClean="0"/>
              <a:t> </a:t>
            </a:r>
            <a:r>
              <a:rPr lang="es-MX" dirty="0" err="1" smtClean="0"/>
              <a:t>about</a:t>
            </a:r>
            <a:r>
              <a:rPr lang="es-MX" dirty="0" smtClean="0"/>
              <a:t> a </a:t>
            </a:r>
            <a:r>
              <a:rPr lang="es-MX" dirty="0" err="1" smtClean="0"/>
              <a:t>special</a:t>
            </a:r>
            <a:r>
              <a:rPr lang="es-MX" dirty="0" smtClean="0"/>
              <a:t> </a:t>
            </a:r>
            <a:r>
              <a:rPr lang="es-MX" dirty="0" err="1" smtClean="0"/>
              <a:t>day</a:t>
            </a:r>
            <a:endParaRPr lang="es-MX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Ingeniería Mecánica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Profesor(a):L.E.L.I. Leticia Sánchez Franco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Periodo: Julio-Diciembre 2016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351013"/>
              </p:ext>
            </p:extLst>
          </p:nvPr>
        </p:nvGraphicFramePr>
        <p:xfrm>
          <a:off x="1547664" y="980728"/>
          <a:ext cx="6552728" cy="1728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3665"/>
                <a:gridCol w="1887292"/>
                <a:gridCol w="1991771"/>
              </a:tblGrid>
              <a:tr h="576064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Yes/No</a:t>
                      </a:r>
                      <a:r>
                        <a:rPr lang="en-US" baseline="0" noProof="0" dirty="0" smtClean="0"/>
                        <a:t> Questions</a:t>
                      </a:r>
                      <a:endParaRPr lang="en-US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dirty="0" smtClean="0"/>
                        <a:t>Short </a:t>
                      </a:r>
                      <a:r>
                        <a:rPr lang="es-MX" dirty="0" err="1" smtClean="0"/>
                        <a:t>answers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Was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there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any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traffic</a:t>
                      </a:r>
                      <a:r>
                        <a:rPr lang="es-MX" baseline="0" dirty="0" smtClean="0"/>
                        <a:t>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Yes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there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No,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there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wasn’t</a:t>
                      </a:r>
                      <a:r>
                        <a:rPr lang="es-MX" baseline="0" dirty="0" smtClean="0"/>
                        <a:t>.</a:t>
                      </a:r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Were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there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any</a:t>
                      </a:r>
                      <a:r>
                        <a:rPr lang="es-MX" dirty="0" smtClean="0"/>
                        <a:t> cars?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Yes,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there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were</a:t>
                      </a:r>
                      <a:r>
                        <a:rPr lang="es-MX" baseline="0" dirty="0" smtClean="0"/>
                        <a:t>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No,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there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weren’t</a:t>
                      </a:r>
                      <a:r>
                        <a:rPr lang="es-MX" baseline="0" dirty="0" smtClean="0"/>
                        <a:t>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01467"/>
              </p:ext>
            </p:extLst>
          </p:nvPr>
        </p:nvGraphicFramePr>
        <p:xfrm>
          <a:off x="1547664" y="2996952"/>
          <a:ext cx="6480720" cy="1728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03161"/>
                <a:gridCol w="2577559"/>
              </a:tblGrid>
              <a:tr h="576064">
                <a:tc>
                  <a:txBody>
                    <a:bodyPr/>
                    <a:lstStyle/>
                    <a:p>
                      <a:r>
                        <a:rPr lang="es-MX" baseline="0" dirty="0" err="1" smtClean="0"/>
                        <a:t>Information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Questions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Short </a:t>
                      </a:r>
                      <a:r>
                        <a:rPr lang="es-MX" dirty="0" err="1" smtClean="0"/>
                        <a:t>answers</a:t>
                      </a:r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What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transportation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was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there</a:t>
                      </a:r>
                      <a:r>
                        <a:rPr lang="es-MX" dirty="0" smtClean="0"/>
                        <a:t>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Carriages</a:t>
                      </a:r>
                      <a:r>
                        <a:rPr lang="es-MX" dirty="0" smtClean="0"/>
                        <a:t> and </a:t>
                      </a:r>
                      <a:r>
                        <a:rPr lang="es-MX" dirty="0" err="1" smtClean="0"/>
                        <a:t>train</a:t>
                      </a:r>
                      <a:r>
                        <a:rPr lang="es-MX" dirty="0" smtClean="0"/>
                        <a:t>.</a:t>
                      </a:r>
                      <a:endParaRPr lang="es-MX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 smtClean="0"/>
                        <a:t>How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many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people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were</a:t>
                      </a:r>
                      <a:r>
                        <a:rPr lang="es-MX" baseline="0" dirty="0" smtClean="0"/>
                        <a:t> in </a:t>
                      </a:r>
                      <a:r>
                        <a:rPr lang="es-MX" baseline="0" dirty="0" err="1" smtClean="0"/>
                        <a:t>the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street</a:t>
                      </a:r>
                      <a:r>
                        <a:rPr lang="es-MX" baseline="0" dirty="0" smtClean="0"/>
                        <a:t>?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There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were</a:t>
                      </a:r>
                      <a:r>
                        <a:rPr lang="es-MX" baseline="0" dirty="0" smtClean="0"/>
                        <a:t> a </a:t>
                      </a:r>
                      <a:r>
                        <a:rPr lang="es-MX" baseline="0" dirty="0" err="1" smtClean="0"/>
                        <a:t>few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people</a:t>
                      </a:r>
                      <a:r>
                        <a:rPr lang="es-MX" baseline="0" dirty="0" smtClean="0"/>
                        <a:t>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85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ofdreams.com/data_images/dreams/party/party-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77" y="1268760"/>
            <a:ext cx="47148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91680" y="4005064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concert</a:t>
            </a:r>
            <a:r>
              <a:rPr lang="es-MX" sz="2800" dirty="0" smtClean="0"/>
              <a:t> </a:t>
            </a:r>
            <a:r>
              <a:rPr lang="es-MX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was</a:t>
            </a:r>
            <a:r>
              <a:rPr lang="es-MX" sz="2800" b="1" dirty="0" smtClean="0"/>
              <a:t> </a:t>
            </a:r>
            <a:r>
              <a:rPr lang="es-MX" sz="2800" dirty="0" err="1" smtClean="0"/>
              <a:t>amazing</a:t>
            </a:r>
            <a:r>
              <a:rPr lang="es-MX" sz="2800" dirty="0" smtClean="0"/>
              <a:t>.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music</a:t>
            </a:r>
            <a:r>
              <a:rPr lang="es-MX" sz="2800" dirty="0" smtClean="0"/>
              <a:t> </a:t>
            </a:r>
            <a:r>
              <a:rPr lang="es-MX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was</a:t>
            </a:r>
            <a:r>
              <a:rPr lang="es-MX" sz="2800" dirty="0" smtClean="0"/>
              <a:t> </a:t>
            </a:r>
            <a:r>
              <a:rPr lang="es-MX" sz="2800" dirty="0" err="1" smtClean="0"/>
              <a:t>great</a:t>
            </a:r>
            <a:r>
              <a:rPr lang="es-MX" sz="2800" dirty="0" smtClean="0"/>
              <a:t>. </a:t>
            </a:r>
            <a:r>
              <a:rPr lang="es-MX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There</a:t>
            </a:r>
            <a: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were</a:t>
            </a:r>
            <a: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800" dirty="0" smtClean="0"/>
              <a:t>a </a:t>
            </a:r>
            <a:r>
              <a:rPr lang="es-MX" sz="2800" dirty="0" err="1" smtClean="0"/>
              <a:t>lot</a:t>
            </a:r>
            <a:r>
              <a:rPr lang="es-MX" sz="2800" dirty="0" smtClean="0"/>
              <a:t> of </a:t>
            </a:r>
            <a:r>
              <a:rPr lang="es-MX" sz="2800" dirty="0" err="1" smtClean="0"/>
              <a:t>people</a:t>
            </a:r>
            <a:r>
              <a:rPr lang="es-MX" sz="2800" dirty="0" smtClean="0"/>
              <a:t>. </a:t>
            </a:r>
            <a:r>
              <a:rPr lang="es-MX" sz="2800" dirty="0" err="1" smtClean="0"/>
              <a:t>They</a:t>
            </a:r>
            <a:r>
              <a:rPr lang="es-MX" sz="2800" dirty="0" smtClean="0"/>
              <a:t> </a:t>
            </a:r>
            <a:r>
              <a:rPr lang="es-MX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were</a:t>
            </a:r>
            <a:r>
              <a:rPr lang="es-MX" sz="2800" b="1" dirty="0"/>
              <a:t> </a:t>
            </a:r>
            <a:r>
              <a:rPr lang="es-MX" sz="2800" dirty="0" err="1" smtClean="0"/>
              <a:t>excited</a:t>
            </a:r>
            <a:r>
              <a:rPr lang="es-MX" sz="2800" dirty="0" smtClean="0"/>
              <a:t> and </a:t>
            </a:r>
            <a:r>
              <a:rPr lang="es-MX" sz="2800" dirty="0" err="1" smtClean="0"/>
              <a:t>happy</a:t>
            </a:r>
            <a:r>
              <a:rPr lang="es-MX" sz="2800" dirty="0" smtClean="0"/>
              <a:t>. </a:t>
            </a:r>
            <a:endParaRPr lang="es-MX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66246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Practice describing special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31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idealmagazine.co.uk/wp-content/uploads/2012/11/family-christmas-dinn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42" y="836712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74582" y="38610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/>
              <a:t>Last</a:t>
            </a:r>
            <a:r>
              <a:rPr lang="es-MX" sz="2800" dirty="0" smtClean="0"/>
              <a:t> Christmas </a:t>
            </a:r>
            <a:r>
              <a:rPr lang="es-MX" sz="2800" dirty="0" err="1" smtClean="0"/>
              <a:t>dinner</a:t>
            </a:r>
            <a:r>
              <a:rPr lang="es-MX" sz="2800" dirty="0" smtClean="0"/>
              <a:t> </a:t>
            </a:r>
            <a:r>
              <a:rPr lang="es-MX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was</a:t>
            </a:r>
            <a:r>
              <a:rPr lang="es-MX" sz="2800" dirty="0" smtClean="0"/>
              <a:t> </a:t>
            </a:r>
            <a:r>
              <a:rPr lang="es-MX" sz="2800" dirty="0" err="1" smtClean="0"/>
              <a:t>great</a:t>
            </a:r>
            <a:r>
              <a:rPr lang="es-MX" sz="2800" dirty="0" smtClean="0"/>
              <a:t>.  </a:t>
            </a:r>
            <a:r>
              <a:rPr lang="es-MX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There</a:t>
            </a:r>
            <a: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was</a:t>
            </a:r>
            <a: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800" dirty="0" smtClean="0"/>
              <a:t>a </a:t>
            </a:r>
            <a:r>
              <a:rPr lang="es-MX" sz="2800" dirty="0" err="1" smtClean="0"/>
              <a:t>lot</a:t>
            </a:r>
            <a:r>
              <a:rPr lang="es-MX" sz="2800" dirty="0" smtClean="0"/>
              <a:t> of  </a:t>
            </a:r>
            <a:r>
              <a:rPr lang="es-MX" sz="2800" dirty="0" err="1" smtClean="0"/>
              <a:t>food</a:t>
            </a:r>
            <a:r>
              <a:rPr lang="es-MX" sz="2800" dirty="0" smtClean="0"/>
              <a:t>. </a:t>
            </a:r>
            <a:r>
              <a:rPr lang="es-MX" sz="2800" dirty="0" err="1" smtClean="0"/>
              <a:t>My</a:t>
            </a:r>
            <a:r>
              <a:rPr lang="es-MX" sz="2800" dirty="0" smtClean="0"/>
              <a:t> </a:t>
            </a:r>
            <a:r>
              <a:rPr lang="es-MX" sz="2800" dirty="0" err="1" smtClean="0"/>
              <a:t>family</a:t>
            </a:r>
            <a:r>
              <a:rPr lang="es-MX" sz="2800" dirty="0" smtClean="0"/>
              <a:t> </a:t>
            </a:r>
            <a:r>
              <a:rPr lang="es-MX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was</a:t>
            </a:r>
            <a:r>
              <a:rPr lang="es-MX" sz="2800" dirty="0" smtClean="0"/>
              <a:t> </a:t>
            </a:r>
            <a:r>
              <a:rPr lang="es-MX" sz="2800" dirty="0" err="1" smtClean="0"/>
              <a:t>happy</a:t>
            </a:r>
            <a:r>
              <a:rPr lang="es-MX" sz="2800" dirty="0" smtClean="0"/>
              <a:t>. </a:t>
            </a:r>
            <a:r>
              <a:rPr lang="es-MX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There</a:t>
            </a:r>
            <a:r>
              <a:rPr lang="es-MX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were</a:t>
            </a:r>
            <a:r>
              <a:rPr lang="es-MX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800" dirty="0" err="1" smtClean="0"/>
              <a:t>presents</a:t>
            </a:r>
            <a:r>
              <a:rPr lang="es-MX" sz="2800" dirty="0" smtClean="0"/>
              <a:t> </a:t>
            </a:r>
            <a:r>
              <a:rPr lang="es-MX" sz="2800" dirty="0" err="1" smtClean="0"/>
              <a:t>for</a:t>
            </a:r>
            <a:r>
              <a:rPr lang="es-MX" sz="2800" dirty="0" smtClean="0"/>
              <a:t> </a:t>
            </a:r>
            <a:r>
              <a:rPr lang="es-MX" sz="2800" dirty="0" err="1" smtClean="0"/>
              <a:t>everyone</a:t>
            </a:r>
            <a:r>
              <a:rPr lang="es-MX" sz="2800" dirty="0" smtClean="0"/>
              <a:t> </a:t>
            </a:r>
            <a:endParaRPr lang="es-MX" sz="2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246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Practice describing special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84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27" y="1179785"/>
            <a:ext cx="5000893" cy="340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458112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err="1" smtClean="0"/>
              <a:t>The</a:t>
            </a:r>
            <a:r>
              <a:rPr lang="es-MX" sz="4000" dirty="0" smtClean="0"/>
              <a:t> Independence </a:t>
            </a:r>
            <a:r>
              <a:rPr lang="es-MX" sz="4000" dirty="0" err="1" smtClean="0"/>
              <a:t>celebration</a:t>
            </a:r>
            <a:r>
              <a:rPr lang="es-MX" sz="4000" dirty="0" smtClean="0"/>
              <a:t>…</a:t>
            </a:r>
            <a:endParaRPr lang="es-MX" sz="4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6246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Practice describing special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1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1"/>
            <a:ext cx="4555951" cy="303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501317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err="1" smtClean="0"/>
              <a:t>The</a:t>
            </a:r>
            <a:r>
              <a:rPr lang="es-MX" sz="4000" dirty="0" smtClean="0"/>
              <a:t> soccer match ….</a:t>
            </a:r>
            <a:endParaRPr lang="es-MX" sz="4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6246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Practice describing special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272409" cy="354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479715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err="1" smtClean="0"/>
              <a:t>Last</a:t>
            </a:r>
            <a:r>
              <a:rPr lang="es-MX" sz="3200" dirty="0" smtClean="0"/>
              <a:t> </a:t>
            </a:r>
            <a:r>
              <a:rPr lang="es-MX" sz="3200" dirty="0" err="1" smtClean="0"/>
              <a:t>vacation</a:t>
            </a:r>
            <a:r>
              <a:rPr lang="es-MX" sz="3200" dirty="0" smtClean="0"/>
              <a:t> …</a:t>
            </a:r>
            <a:endParaRPr lang="es-MX" sz="32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6246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Practice describing special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3568" y="1196752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Referencias</a:t>
            </a:r>
          </a:p>
          <a:p>
            <a:r>
              <a:rPr lang="en-US" dirty="0"/>
              <a:t>Evans V. &amp; Dooley J. (1998). Enterprise 1 </a:t>
            </a:r>
            <a:r>
              <a:rPr lang="en-US" dirty="0" err="1"/>
              <a:t>Coursebook</a:t>
            </a:r>
            <a:r>
              <a:rPr lang="en-US" dirty="0"/>
              <a:t> Beginner. Express Publishing. </a:t>
            </a:r>
            <a:endParaRPr lang="es-MX" dirty="0"/>
          </a:p>
          <a:p>
            <a:endParaRPr lang="es-MX" sz="3600" dirty="0" smtClean="0"/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4198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2048" y="116632"/>
            <a:ext cx="8244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Resumen</a:t>
            </a:r>
          </a:p>
          <a:p>
            <a:pPr algn="just"/>
            <a:r>
              <a:rPr lang="es-MX" sz="2800" dirty="0" smtClean="0"/>
              <a:t>Cuando nos referimos a eventos pasados, es común mencionar algunos detalles que describan dicho suceso, el lugar y los sentimientos de los </a:t>
            </a:r>
            <a:r>
              <a:rPr lang="es-MX" sz="2800" dirty="0" smtClean="0"/>
              <a:t>participantes, es en este </a:t>
            </a:r>
            <a:r>
              <a:rPr lang="es-MX" sz="2800" dirty="0" smtClean="0"/>
              <a:t>caso </a:t>
            </a:r>
            <a:r>
              <a:rPr lang="es-MX" sz="2800" dirty="0" smtClean="0"/>
              <a:t>cuando utilizamos </a:t>
            </a:r>
            <a:r>
              <a:rPr lang="es-MX" sz="2800" dirty="0" smtClean="0"/>
              <a:t>la estructura del  verbo «be» en pasado. </a:t>
            </a:r>
            <a:endParaRPr lang="es-MX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35089" y="4707141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Key words:  </a:t>
            </a:r>
            <a:r>
              <a:rPr lang="en-US" sz="2800" smtClean="0"/>
              <a:t>was, were, amazing, there was, there were, etc.</a:t>
            </a:r>
            <a:endParaRPr lang="en-US" sz="2800"/>
          </a:p>
        </p:txBody>
      </p:sp>
      <p:sp>
        <p:nvSpPr>
          <p:cNvPr id="10" name="CuadroTexto 9"/>
          <p:cNvSpPr txBox="1"/>
          <p:nvPr/>
        </p:nvSpPr>
        <p:spPr>
          <a:xfrm>
            <a:off x="467544" y="2478375"/>
            <a:ext cx="8244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Abstract</a:t>
            </a:r>
          </a:p>
          <a:p>
            <a:pPr algn="just"/>
            <a:r>
              <a:rPr lang="en-US" sz="2800" smtClean="0"/>
              <a:t>When we speak about the past, it is common to mention some details that describe the event, the place and the participants´ feelings. In this case we use the structure of the verb be in past.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85800" y="6926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Describing places and special celebrations</a:t>
            </a:r>
            <a:endParaRPr lang="es-MX" dirty="0"/>
          </a:p>
        </p:txBody>
      </p:sp>
      <p:pic>
        <p:nvPicPr>
          <p:cNvPr id="3" name="Picture 2" descr="C:\Users\LETY1\AppData\Local\Microsoft\Windows\Temporary Internet Files\Content.IE5\SXI2WM9W\MP9004304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84" y="220486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7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g_hi" descr="http://t1.gstatic.com/images?q=tbn:ANd9GcSZUl5ZQlltpcX3ACRypA6GD3ICqcr1OljcS7pTUmKieVNEwqEhV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09" y="2930236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963150" y="764704"/>
            <a:ext cx="7284318" cy="2160240"/>
          </a:xfrm>
          <a:prstGeom prst="wedgeRoundRectCallout">
            <a:avLst>
              <a:gd name="adj1" fmla="val -2068"/>
              <a:gd name="adj2" fmla="val 72033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am from Costa Rica, but I live in the U.S. I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live with my parents. I don’t have any brothers or sisters.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Yesterday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my birthday and about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twenty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friends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here. There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 lot of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delicious food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drink- pizza, cake, snacks,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soda,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and fruit water.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 great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party, and I was very happy.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There was a DJ., and the music was great.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39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03300"/>
              </p:ext>
            </p:extLst>
          </p:nvPr>
        </p:nvGraphicFramePr>
        <p:xfrm>
          <a:off x="3993217" y="1988840"/>
          <a:ext cx="468052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786"/>
                <a:gridCol w="962927"/>
                <a:gridCol w="256780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Personal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pronoun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Complement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I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was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r>
                        <a:rPr lang="es-MX" dirty="0" smtClean="0"/>
                        <a:t>at home.</a:t>
                      </a:r>
                    </a:p>
                    <a:p>
                      <a:r>
                        <a:rPr lang="es-MX" dirty="0" err="1" smtClean="0"/>
                        <a:t>happy</a:t>
                      </a:r>
                      <a:r>
                        <a:rPr lang="es-MX" dirty="0" smtClean="0"/>
                        <a:t>.</a:t>
                      </a:r>
                    </a:p>
                    <a:p>
                      <a:r>
                        <a:rPr lang="es-MX" dirty="0" smtClean="0"/>
                        <a:t>late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for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school</a:t>
                      </a:r>
                      <a:r>
                        <a:rPr lang="es-MX" baseline="0" dirty="0" smtClean="0"/>
                        <a:t> .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You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were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He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err="1" smtClean="0"/>
                        <a:t>was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She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endParaRPr lang="es-MX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We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were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They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Proceso alternativo"/>
          <p:cNvSpPr/>
          <p:nvPr/>
        </p:nvSpPr>
        <p:spPr>
          <a:xfrm>
            <a:off x="423487" y="404664"/>
            <a:ext cx="8280920" cy="50405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err="1" smtClean="0">
                <a:solidFill>
                  <a:schemeClr val="tx1"/>
                </a:solidFill>
              </a:rPr>
              <a:t>We</a:t>
            </a:r>
            <a:r>
              <a:rPr lang="es-MX" b="1" dirty="0" smtClean="0">
                <a:solidFill>
                  <a:schemeClr val="tx1"/>
                </a:solidFill>
              </a:rPr>
              <a:t> use  </a:t>
            </a:r>
            <a:r>
              <a:rPr lang="es-MX" b="1" dirty="0" err="1" smtClean="0">
                <a:solidFill>
                  <a:schemeClr val="tx1"/>
                </a:solidFill>
              </a:rPr>
              <a:t>the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b="1" dirty="0" err="1" smtClean="0">
                <a:solidFill>
                  <a:schemeClr val="tx1"/>
                </a:solidFill>
              </a:rPr>
              <a:t>verb</a:t>
            </a:r>
            <a:r>
              <a:rPr lang="es-MX" b="1" dirty="0" smtClean="0">
                <a:solidFill>
                  <a:schemeClr val="tx1"/>
                </a:solidFill>
              </a:rPr>
              <a:t> BE (</a:t>
            </a:r>
            <a:r>
              <a:rPr lang="es-MX" b="1" dirty="0" err="1" smtClean="0">
                <a:solidFill>
                  <a:schemeClr val="tx1"/>
                </a:solidFill>
              </a:rPr>
              <a:t>was</a:t>
            </a:r>
            <a:r>
              <a:rPr lang="es-MX" b="1" dirty="0" smtClean="0">
                <a:solidFill>
                  <a:schemeClr val="tx1"/>
                </a:solidFill>
              </a:rPr>
              <a:t>/</a:t>
            </a:r>
            <a:r>
              <a:rPr lang="es-MX" b="1" dirty="0" err="1" smtClean="0">
                <a:solidFill>
                  <a:schemeClr val="tx1"/>
                </a:solidFill>
              </a:rPr>
              <a:t>were</a:t>
            </a:r>
            <a:r>
              <a:rPr lang="es-MX" b="1" dirty="0" smtClean="0">
                <a:solidFill>
                  <a:schemeClr val="tx1"/>
                </a:solidFill>
              </a:rPr>
              <a:t>)  </a:t>
            </a:r>
            <a:r>
              <a:rPr lang="es-MX" b="1" dirty="0" err="1" smtClean="0">
                <a:solidFill>
                  <a:schemeClr val="tx1"/>
                </a:solidFill>
              </a:rPr>
              <a:t>to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b="1" u="sng" dirty="0" smtClean="0">
                <a:solidFill>
                  <a:schemeClr val="tx1"/>
                </a:solidFill>
              </a:rPr>
              <a:t>describe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b="1" dirty="0" err="1" smtClean="0">
                <a:solidFill>
                  <a:schemeClr val="tx1"/>
                </a:solidFill>
              </a:rPr>
              <a:t>people</a:t>
            </a:r>
            <a:r>
              <a:rPr lang="es-MX" b="1" dirty="0" smtClean="0">
                <a:solidFill>
                  <a:schemeClr val="tx1"/>
                </a:solidFill>
              </a:rPr>
              <a:t>, </a:t>
            </a:r>
            <a:r>
              <a:rPr lang="es-MX" b="1" dirty="0" err="1" smtClean="0">
                <a:solidFill>
                  <a:schemeClr val="tx1"/>
                </a:solidFill>
              </a:rPr>
              <a:t>things</a:t>
            </a:r>
            <a:r>
              <a:rPr lang="es-MX" b="1" dirty="0" smtClean="0">
                <a:solidFill>
                  <a:schemeClr val="tx1"/>
                </a:solidFill>
              </a:rPr>
              <a:t>, places , </a:t>
            </a:r>
            <a:r>
              <a:rPr lang="es-MX" b="1" dirty="0" err="1" smtClean="0">
                <a:solidFill>
                  <a:schemeClr val="tx1"/>
                </a:solidFill>
              </a:rPr>
              <a:t>feelings</a:t>
            </a:r>
            <a:r>
              <a:rPr lang="es-MX" b="1" dirty="0" smtClean="0">
                <a:solidFill>
                  <a:schemeClr val="tx1"/>
                </a:solidFill>
              </a:rPr>
              <a:t> and </a:t>
            </a:r>
          </a:p>
          <a:p>
            <a:pPr algn="ctr"/>
            <a:r>
              <a:rPr lang="es-MX" b="1" dirty="0" err="1" smtClean="0">
                <a:solidFill>
                  <a:schemeClr val="tx1"/>
                </a:solidFill>
              </a:rPr>
              <a:t>situations</a:t>
            </a:r>
            <a:r>
              <a:rPr lang="es-MX" b="1" dirty="0" smtClean="0">
                <a:solidFill>
                  <a:schemeClr val="tx1"/>
                </a:solidFill>
              </a:rPr>
              <a:t> in </a:t>
            </a:r>
            <a:r>
              <a:rPr lang="es-MX" b="1" dirty="0" err="1" smtClean="0">
                <a:solidFill>
                  <a:schemeClr val="tx1"/>
                </a:solidFill>
              </a:rPr>
              <a:t>the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b="1" dirty="0" err="1" smtClean="0">
                <a:solidFill>
                  <a:schemeClr val="tx1"/>
                </a:solidFill>
              </a:rPr>
              <a:t>past</a:t>
            </a:r>
            <a:r>
              <a:rPr lang="es-MX" b="1" dirty="0" smtClean="0">
                <a:solidFill>
                  <a:schemeClr val="tx1"/>
                </a:solidFill>
              </a:rPr>
              <a:t>.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0748" y="5182025"/>
            <a:ext cx="236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Yesterday</a:t>
            </a:r>
            <a:r>
              <a:rPr lang="es-MX" dirty="0" smtClean="0"/>
              <a:t>…</a:t>
            </a:r>
            <a:endParaRPr lang="es-MX" dirty="0"/>
          </a:p>
        </p:txBody>
      </p:sp>
      <p:pic>
        <p:nvPicPr>
          <p:cNvPr id="5" name="Picture 3" descr="C:\Users\LETY1\AppData\Local\Microsoft\Windows\Temporary Internet Files\Content.IE5\6P5Y08PT\MC9003588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6" y="3405696"/>
            <a:ext cx="2879184" cy="17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68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8212"/>
              </p:ext>
            </p:extLst>
          </p:nvPr>
        </p:nvGraphicFramePr>
        <p:xfrm>
          <a:off x="395536" y="980728"/>
          <a:ext cx="8280920" cy="4147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962"/>
                <a:gridCol w="2230797"/>
                <a:gridCol w="2111921"/>
                <a:gridCol w="2160240"/>
              </a:tblGrid>
              <a:tr h="4147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Affirmative</a:t>
                      </a:r>
                      <a:endParaRPr lang="es-MX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She            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was</a:t>
                      </a:r>
                      <a:endParaRPr lang="es-MX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You        </a:t>
                      </a:r>
                      <a:r>
                        <a:rPr lang="en-US" sz="2000" dirty="0" smtClean="0">
                          <a:effectLst/>
                        </a:rPr>
                        <a:t>    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were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They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Negative</a:t>
                      </a:r>
                      <a:endParaRPr lang="es-MX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She           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was not </a:t>
                      </a:r>
                      <a:r>
                        <a:rPr lang="en-US" sz="2000" dirty="0">
                          <a:effectLst/>
                        </a:rPr>
                        <a:t>  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               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(wasn’t)</a:t>
                      </a:r>
                      <a:endParaRPr lang="es-MX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You             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were not  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They          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(weren’t)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Interrogative</a:t>
                      </a:r>
                      <a:endParaRPr lang="es-MX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Was 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2000" dirty="0">
                          <a:effectLst/>
                        </a:rPr>
                        <a:t>He   …    ?</a:t>
                      </a:r>
                      <a:endParaRPr lang="es-MX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She</a:t>
                      </a:r>
                      <a:endParaRPr lang="es-MX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</a:t>
                      </a:r>
                      <a:endParaRPr lang="es-MX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Were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You   …   ?</a:t>
                      </a:r>
                      <a:endParaRPr lang="es-MX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They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Yes,  </a:t>
                      </a:r>
                      <a:r>
                        <a:rPr lang="en-US" sz="2000" dirty="0" smtClean="0">
                          <a:effectLst/>
                        </a:rPr>
                        <a:t>   </a:t>
                      </a:r>
                      <a:r>
                        <a:rPr lang="en-US" sz="2000" dirty="0">
                          <a:effectLst/>
                        </a:rPr>
                        <a:t>He  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was</a:t>
                      </a:r>
                      <a:endParaRPr lang="es-MX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She</a:t>
                      </a:r>
                      <a:endParaRPr lang="es-MX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It</a:t>
                      </a:r>
                      <a:endParaRPr lang="es-MX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smtClean="0">
                          <a:effectLst/>
                        </a:rPr>
                        <a:t> ……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wasn’t</a:t>
                      </a:r>
                      <a:endParaRPr lang="es-MX" sz="2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We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Yes, 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You   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were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They</a:t>
                      </a:r>
                      <a:endParaRPr lang="es-MX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No, </a:t>
                      </a:r>
                      <a:r>
                        <a:rPr lang="en-US" sz="2000" dirty="0" smtClean="0">
                          <a:effectLst/>
                        </a:rPr>
                        <a:t>……</a:t>
                      </a: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weren’t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70399" y="-8415"/>
            <a:ext cx="309634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Verb to be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Past Tense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Proceso alternativo"/>
          <p:cNvSpPr/>
          <p:nvPr/>
        </p:nvSpPr>
        <p:spPr>
          <a:xfrm>
            <a:off x="395536" y="4869160"/>
            <a:ext cx="8280920" cy="50405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err="1" smtClean="0">
                <a:solidFill>
                  <a:schemeClr val="tx1"/>
                </a:solidFill>
              </a:rPr>
              <a:t>We</a:t>
            </a:r>
            <a:r>
              <a:rPr lang="es-MX" b="1" dirty="0" smtClean="0">
                <a:solidFill>
                  <a:schemeClr val="tx1"/>
                </a:solidFill>
              </a:rPr>
              <a:t> use  </a:t>
            </a:r>
            <a:r>
              <a:rPr lang="es-MX" b="1" dirty="0" err="1" smtClean="0">
                <a:solidFill>
                  <a:schemeClr val="tx1"/>
                </a:solidFill>
              </a:rPr>
              <a:t>this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b="1" dirty="0" err="1" smtClean="0">
                <a:solidFill>
                  <a:schemeClr val="tx1"/>
                </a:solidFill>
              </a:rPr>
              <a:t>verb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b="1" dirty="0" err="1" smtClean="0">
                <a:solidFill>
                  <a:schemeClr val="tx1"/>
                </a:solidFill>
              </a:rPr>
              <a:t>to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b="1" u="sng" dirty="0" smtClean="0">
                <a:solidFill>
                  <a:schemeClr val="tx1"/>
                </a:solidFill>
              </a:rPr>
              <a:t>describe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b="1" dirty="0" err="1" smtClean="0">
                <a:solidFill>
                  <a:schemeClr val="tx1"/>
                </a:solidFill>
              </a:rPr>
              <a:t>people</a:t>
            </a:r>
            <a:r>
              <a:rPr lang="es-MX" b="1" dirty="0" smtClean="0">
                <a:solidFill>
                  <a:schemeClr val="tx1"/>
                </a:solidFill>
              </a:rPr>
              <a:t>, </a:t>
            </a:r>
            <a:r>
              <a:rPr lang="es-MX" b="1" dirty="0" err="1" smtClean="0">
                <a:solidFill>
                  <a:schemeClr val="tx1"/>
                </a:solidFill>
              </a:rPr>
              <a:t>things</a:t>
            </a:r>
            <a:r>
              <a:rPr lang="es-MX" b="1" dirty="0" smtClean="0">
                <a:solidFill>
                  <a:schemeClr val="tx1"/>
                </a:solidFill>
              </a:rPr>
              <a:t>, places , </a:t>
            </a:r>
            <a:r>
              <a:rPr lang="es-MX" b="1" dirty="0" err="1" smtClean="0">
                <a:solidFill>
                  <a:schemeClr val="tx1"/>
                </a:solidFill>
              </a:rPr>
              <a:t>feelings</a:t>
            </a:r>
            <a:r>
              <a:rPr lang="es-MX" b="1" dirty="0" smtClean="0">
                <a:solidFill>
                  <a:schemeClr val="tx1"/>
                </a:solidFill>
              </a:rPr>
              <a:t> and </a:t>
            </a:r>
          </a:p>
          <a:p>
            <a:pPr algn="ctr"/>
            <a:r>
              <a:rPr lang="es-MX" b="1" dirty="0" err="1" smtClean="0">
                <a:solidFill>
                  <a:schemeClr val="tx1"/>
                </a:solidFill>
              </a:rPr>
              <a:t>situations</a:t>
            </a:r>
            <a:r>
              <a:rPr lang="es-MX" b="1" dirty="0" smtClean="0">
                <a:solidFill>
                  <a:schemeClr val="tx1"/>
                </a:solidFill>
              </a:rPr>
              <a:t> in </a:t>
            </a:r>
            <a:r>
              <a:rPr lang="es-MX" b="1" dirty="0" err="1" smtClean="0">
                <a:solidFill>
                  <a:schemeClr val="tx1"/>
                </a:solidFill>
              </a:rPr>
              <a:t>the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b="1" dirty="0" err="1" smtClean="0">
                <a:solidFill>
                  <a:schemeClr val="tx1"/>
                </a:solidFill>
              </a:rPr>
              <a:t>past</a:t>
            </a:r>
            <a:r>
              <a:rPr lang="es-MX" b="1" dirty="0" smtClean="0">
                <a:solidFill>
                  <a:schemeClr val="tx1"/>
                </a:solidFill>
              </a:rPr>
              <a:t>.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17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4766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err="1" smtClean="0"/>
              <a:t>Wh</a:t>
            </a:r>
            <a:r>
              <a:rPr lang="es-MX" sz="4000" dirty="0" smtClean="0"/>
              <a:t> </a:t>
            </a:r>
            <a:r>
              <a:rPr lang="es-MX" sz="4000" dirty="0" err="1" smtClean="0"/>
              <a:t>Questions</a:t>
            </a:r>
            <a:r>
              <a:rPr lang="es-MX" sz="4000" dirty="0" smtClean="0"/>
              <a:t>  </a:t>
            </a:r>
            <a:r>
              <a:rPr lang="es-MX" sz="4000" dirty="0" err="1" smtClean="0"/>
              <a:t>with</a:t>
            </a:r>
            <a:r>
              <a:rPr lang="es-MX" sz="4000" dirty="0" smtClean="0"/>
              <a:t>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verb</a:t>
            </a:r>
            <a:r>
              <a:rPr lang="es-MX" sz="4000" dirty="0" smtClean="0"/>
              <a:t> BE</a:t>
            </a:r>
            <a:endParaRPr lang="es-MX" sz="4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97413"/>
              </p:ext>
            </p:extLst>
          </p:nvPr>
        </p:nvGraphicFramePr>
        <p:xfrm>
          <a:off x="1403648" y="1916832"/>
          <a:ext cx="6696744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</a:tblGrid>
              <a:tr h="980250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Question</a:t>
                      </a:r>
                      <a:r>
                        <a:rPr lang="es-MX" baseline="0" dirty="0" smtClean="0"/>
                        <a:t> Word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Was</a:t>
                      </a:r>
                      <a:r>
                        <a:rPr lang="es-MX" baseline="0" dirty="0" smtClean="0"/>
                        <a:t> /</a:t>
                      </a:r>
                      <a:r>
                        <a:rPr lang="es-MX" baseline="0" dirty="0" err="1" smtClean="0"/>
                        <a:t>were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Subject</a:t>
                      </a:r>
                      <a:endParaRPr lang="es-MX" dirty="0"/>
                    </a:p>
                  </a:txBody>
                  <a:tcPr/>
                </a:tc>
              </a:tr>
              <a:tr h="980250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When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rgbClr val="C00000"/>
                          </a:solidFill>
                        </a:rPr>
                        <a:t>was</a:t>
                      </a:r>
                      <a:endParaRPr lang="es-MX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the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party</a:t>
                      </a:r>
                      <a:r>
                        <a:rPr lang="es-MX" dirty="0" smtClean="0"/>
                        <a:t>?</a:t>
                      </a:r>
                      <a:endParaRPr lang="es-MX" dirty="0"/>
                    </a:p>
                  </a:txBody>
                  <a:tcPr/>
                </a:tc>
              </a:tr>
              <a:tr h="567922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How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rgbClr val="C00000"/>
                          </a:solidFill>
                        </a:rPr>
                        <a:t>was</a:t>
                      </a:r>
                      <a:endParaRPr lang="es-MX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the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weather</a:t>
                      </a:r>
                      <a:r>
                        <a:rPr lang="es-MX" baseline="0" dirty="0" smtClean="0"/>
                        <a:t>?</a:t>
                      </a:r>
                      <a:endParaRPr lang="es-MX" dirty="0"/>
                    </a:p>
                  </a:txBody>
                  <a:tcPr/>
                </a:tc>
              </a:tr>
              <a:tr h="567922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Where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>
                          <a:solidFill>
                            <a:srgbClr val="C00000"/>
                          </a:solidFill>
                        </a:rPr>
                        <a:t>were</a:t>
                      </a:r>
                      <a:endParaRPr lang="es-MX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you?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508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39552" y="188640"/>
            <a:ext cx="8305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/>
              <a:t>Mexico City in 1900</a:t>
            </a:r>
            <a:endParaRPr lang="es-MX" dirty="0"/>
          </a:p>
        </p:txBody>
      </p:sp>
      <p:pic>
        <p:nvPicPr>
          <p:cNvPr id="3" name="Picture 2" descr="http://3.bp.blogspot.com/_SR7c9HELYog/SpI6s0nXQeI/AAAAAAAAA3M/34jkoWsB7-Q/s400/ave+juarez.+19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14841"/>
            <a:ext cx="6551894" cy="4242351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899592" y="5146528"/>
            <a:ext cx="7776864" cy="154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1900, Mexico City was a quiet, clean and small city. The streets were empty.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1475656" y="266013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There </a:t>
            </a:r>
            <a:r>
              <a:rPr lang="en-US" dirty="0" smtClean="0">
                <a:solidFill>
                  <a:srgbClr val="FF0000"/>
                </a:solidFill>
              </a:rPr>
              <a:t>weren’t</a:t>
            </a:r>
            <a:r>
              <a:rPr lang="en-US" dirty="0" smtClean="0">
                <a:solidFill>
                  <a:srgbClr val="002060"/>
                </a:solidFill>
              </a:rPr>
              <a:t> a lot of people.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888" y="395627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There </a:t>
            </a:r>
            <a:r>
              <a:rPr lang="en-US" dirty="0" smtClean="0">
                <a:solidFill>
                  <a:srgbClr val="FF0000"/>
                </a:solidFill>
              </a:rPr>
              <a:t>was</a:t>
            </a:r>
            <a:r>
              <a:rPr lang="en-US" dirty="0" smtClean="0">
                <a:solidFill>
                  <a:srgbClr val="002060"/>
                </a:solidFill>
              </a:rPr>
              <a:t> a railroad.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59832" y="121997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There </a:t>
            </a:r>
            <a:r>
              <a:rPr lang="en-US" dirty="0" smtClean="0">
                <a:solidFill>
                  <a:srgbClr val="FF0000"/>
                </a:solidFill>
              </a:rPr>
              <a:t>were</a:t>
            </a:r>
            <a:r>
              <a:rPr lang="en-US" dirty="0" smtClean="0">
                <a:solidFill>
                  <a:srgbClr val="002060"/>
                </a:solidFill>
              </a:rPr>
              <a:t> a lot of second-floor buildings.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15608" y="366824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There </a:t>
            </a:r>
            <a:r>
              <a:rPr lang="en-US" dirty="0" smtClean="0">
                <a:solidFill>
                  <a:srgbClr val="FF0000"/>
                </a:solidFill>
              </a:rPr>
              <a:t>wasn’t any </a:t>
            </a:r>
            <a:r>
              <a:rPr lang="en-US" dirty="0" smtClean="0">
                <a:solidFill>
                  <a:srgbClr val="002060"/>
                </a:solidFill>
              </a:rPr>
              <a:t>traffic.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79712" y="309218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There </a:t>
            </a:r>
            <a:r>
              <a:rPr lang="en-US" dirty="0" smtClean="0">
                <a:solidFill>
                  <a:srgbClr val="FF0000"/>
                </a:solidFill>
              </a:rPr>
              <a:t>were</a:t>
            </a:r>
            <a:r>
              <a:rPr lang="en-US" dirty="0" smtClean="0">
                <a:solidFill>
                  <a:srgbClr val="002060"/>
                </a:solidFill>
              </a:rPr>
              <a:t> some carriages.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99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88658" y="1541449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There</a:t>
            </a:r>
            <a:r>
              <a:rPr lang="es-MX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was</a:t>
            </a:r>
            <a:r>
              <a:rPr lang="es-MX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/ </a:t>
            </a:r>
            <a:r>
              <a:rPr lang="es-MX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wasn’t</a:t>
            </a:r>
            <a:r>
              <a:rPr lang="es-MX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es-MX" sz="2400" b="1" dirty="0" smtClean="0"/>
              <a:t>+ singular </a:t>
            </a:r>
            <a:r>
              <a:rPr lang="es-MX" sz="2400" b="1" dirty="0" err="1" smtClean="0"/>
              <a:t>or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uncountable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nouns</a:t>
            </a:r>
            <a:endParaRPr lang="es-MX" sz="2400" b="1" dirty="0" smtClean="0"/>
          </a:p>
          <a:p>
            <a:endParaRPr lang="es-MX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err="1" smtClean="0"/>
              <a:t>There</a:t>
            </a:r>
            <a:r>
              <a:rPr lang="es-MX" sz="2400" dirty="0" smtClean="0"/>
              <a:t> </a:t>
            </a:r>
            <a:r>
              <a:rPr lang="es-MX" sz="2400" dirty="0" err="1" smtClean="0"/>
              <a:t>was</a:t>
            </a:r>
            <a:r>
              <a:rPr lang="es-MX" sz="2400" dirty="0" smtClean="0"/>
              <a:t> a </a:t>
            </a:r>
            <a:r>
              <a:rPr lang="es-MX" sz="2400" dirty="0" err="1" smtClean="0"/>
              <a:t>railway</a:t>
            </a:r>
            <a:r>
              <a:rPr lang="es-MX" sz="2400" dirty="0"/>
              <a:t> </a:t>
            </a:r>
            <a:r>
              <a:rPr lang="es-MX" sz="2400" dirty="0" smtClean="0"/>
              <a:t>in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city</a:t>
            </a:r>
            <a:r>
              <a:rPr lang="es-MX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err="1" smtClean="0"/>
              <a:t>There</a:t>
            </a:r>
            <a:r>
              <a:rPr lang="es-MX" sz="2400" dirty="0" smtClean="0"/>
              <a:t> </a:t>
            </a:r>
            <a:r>
              <a:rPr lang="es-MX" sz="2400" dirty="0" err="1" smtClean="0"/>
              <a:t>was</a:t>
            </a:r>
            <a:r>
              <a:rPr lang="es-MX" sz="2400" dirty="0" smtClean="0"/>
              <a:t> a </a:t>
            </a:r>
            <a:r>
              <a:rPr lang="es-MX" sz="2400" dirty="0" err="1" smtClean="0"/>
              <a:t>lot</a:t>
            </a:r>
            <a:r>
              <a:rPr lang="es-MX" sz="2400" dirty="0" smtClean="0"/>
              <a:t> of </a:t>
            </a:r>
            <a:r>
              <a:rPr lang="es-MX" sz="2400" dirty="0" err="1" smtClean="0"/>
              <a:t>food</a:t>
            </a:r>
            <a:endParaRPr lang="es-MX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err="1" smtClean="0"/>
              <a:t>There</a:t>
            </a:r>
            <a:r>
              <a:rPr lang="es-MX" sz="2400" dirty="0" smtClean="0"/>
              <a:t> </a:t>
            </a:r>
            <a:r>
              <a:rPr lang="es-MX" sz="2400" dirty="0" err="1" smtClean="0"/>
              <a:t>wasn’t</a:t>
            </a:r>
            <a:r>
              <a:rPr lang="es-MX" sz="2400" dirty="0" smtClean="0"/>
              <a:t> </a:t>
            </a:r>
            <a:r>
              <a:rPr lang="es-MX" sz="2400" dirty="0" err="1" smtClean="0"/>
              <a:t>any</a:t>
            </a:r>
            <a:r>
              <a:rPr lang="es-MX" sz="2400" dirty="0" smtClean="0"/>
              <a:t> cake.</a:t>
            </a:r>
          </a:p>
          <a:p>
            <a:endParaRPr lang="es-MX" sz="2400" dirty="0"/>
          </a:p>
          <a:p>
            <a:r>
              <a:rPr lang="es-MX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There</a:t>
            </a:r>
            <a:r>
              <a:rPr lang="es-MX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were</a:t>
            </a:r>
            <a:r>
              <a:rPr lang="es-MX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/</a:t>
            </a:r>
            <a:r>
              <a:rPr lang="es-MX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weren’t</a:t>
            </a:r>
            <a:r>
              <a:rPr lang="es-MX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2400" b="1" dirty="0" smtClean="0"/>
              <a:t>+ plural </a:t>
            </a:r>
            <a:r>
              <a:rPr lang="es-MX" sz="2400" b="1" dirty="0" err="1" smtClean="0"/>
              <a:t>nouns</a:t>
            </a:r>
            <a:endParaRPr lang="es-MX" sz="2400" b="1" dirty="0" smtClean="0"/>
          </a:p>
          <a:p>
            <a:endParaRPr lang="es-MX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err="1" smtClean="0"/>
              <a:t>There</a:t>
            </a:r>
            <a:r>
              <a:rPr lang="es-MX" sz="2400" dirty="0" smtClean="0"/>
              <a:t> </a:t>
            </a:r>
            <a:r>
              <a:rPr lang="es-MX" sz="2400" dirty="0" err="1" smtClean="0"/>
              <a:t>were</a:t>
            </a:r>
            <a:r>
              <a:rPr lang="es-MX" sz="2400" dirty="0" smtClean="0"/>
              <a:t> </a:t>
            </a:r>
            <a:r>
              <a:rPr lang="es-MX" sz="2400" dirty="0" err="1" smtClean="0"/>
              <a:t>some</a:t>
            </a:r>
            <a:r>
              <a:rPr lang="es-MX" sz="2400" dirty="0" smtClean="0"/>
              <a:t> </a:t>
            </a:r>
            <a:r>
              <a:rPr lang="es-MX" sz="2400" dirty="0" err="1" smtClean="0"/>
              <a:t>buildings</a:t>
            </a:r>
            <a:r>
              <a:rPr lang="es-MX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err="1" smtClean="0"/>
              <a:t>There</a:t>
            </a:r>
            <a:r>
              <a:rPr lang="es-MX" sz="2400" dirty="0" smtClean="0"/>
              <a:t> </a:t>
            </a:r>
            <a:r>
              <a:rPr lang="es-MX" sz="2400" dirty="0" err="1" smtClean="0"/>
              <a:t>were</a:t>
            </a:r>
            <a:r>
              <a:rPr lang="es-MX" sz="2400" dirty="0" smtClean="0"/>
              <a:t> 200 </a:t>
            </a:r>
            <a:r>
              <a:rPr lang="es-MX" sz="2400" dirty="0" err="1" smtClean="0"/>
              <a:t>people</a:t>
            </a:r>
            <a:r>
              <a:rPr lang="es-MX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err="1" smtClean="0"/>
              <a:t>There</a:t>
            </a:r>
            <a:r>
              <a:rPr lang="es-MX" sz="2400" dirty="0" smtClean="0"/>
              <a:t> </a:t>
            </a:r>
            <a:r>
              <a:rPr lang="es-MX" sz="2400" dirty="0" err="1" smtClean="0"/>
              <a:t>weren’t</a:t>
            </a:r>
            <a:r>
              <a:rPr lang="es-MX" sz="2400" dirty="0" smtClean="0"/>
              <a:t> </a:t>
            </a:r>
            <a:r>
              <a:rPr lang="es-MX" sz="2400" dirty="0" err="1" smtClean="0"/>
              <a:t>any</a:t>
            </a:r>
            <a:r>
              <a:rPr lang="es-MX" sz="2400" dirty="0" smtClean="0"/>
              <a:t> </a:t>
            </a:r>
            <a:r>
              <a:rPr lang="es-MX" sz="2400" dirty="0" err="1" smtClean="0"/>
              <a:t>seats</a:t>
            </a:r>
            <a:r>
              <a:rPr lang="es-MX" sz="2400" dirty="0" smtClean="0"/>
              <a:t> in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concert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6246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existed in a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64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621</Words>
  <Application>Microsoft Office PowerPoint</Application>
  <PresentationFormat>Presentación en pantalla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Talking about a special day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LETY1</cp:lastModifiedBy>
  <cp:revision>78</cp:revision>
  <dcterms:created xsi:type="dcterms:W3CDTF">2012-12-04T21:22:09Z</dcterms:created>
  <dcterms:modified xsi:type="dcterms:W3CDTF">2016-10-07T23:33:24Z</dcterms:modified>
</cp:coreProperties>
</file>